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8" r:id="rId5"/>
    <p:sldId id="273" r:id="rId6"/>
    <p:sldId id="282" r:id="rId7"/>
    <p:sldId id="275" r:id="rId8"/>
    <p:sldId id="259" r:id="rId9"/>
    <p:sldId id="277" r:id="rId10"/>
    <p:sldId id="281" r:id="rId11"/>
    <p:sldId id="289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94" autoAdjust="0"/>
  </p:normalViewPr>
  <p:slideViewPr>
    <p:cSldViewPr snapToGrid="0">
      <p:cViewPr varScale="1">
        <p:scale>
          <a:sx n="142" d="100"/>
          <a:sy n="142" d="100"/>
        </p:scale>
        <p:origin x="144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825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EE366 Final Project</a:t>
            </a:r>
            <a:br>
              <a:rPr lang="en-US" dirty="0"/>
            </a:br>
            <a:r>
              <a:rPr lang="en-US" dirty="0"/>
              <a:t>“Home Irrigation System”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80E20-35A3-A0C9-936A-74FCE4A219C5}"/>
              </a:ext>
            </a:extLst>
          </p:cNvPr>
          <p:cNvSpPr txBox="1"/>
          <p:nvPr/>
        </p:nvSpPr>
        <p:spPr>
          <a:xfrm>
            <a:off x="1130300" y="4857750"/>
            <a:ext cx="347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Dr.Wassim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Alzouch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Section: HA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4D285C-57CE-50F4-0DC3-6163D281B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2147"/>
              </p:ext>
            </p:extLst>
          </p:nvPr>
        </p:nvGraphicFramePr>
        <p:xfrm>
          <a:off x="2670175" y="3524250"/>
          <a:ext cx="6851650" cy="914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425825">
                  <a:extLst>
                    <a:ext uri="{9D8B030D-6E8A-4147-A177-3AD203B41FA5}">
                      <a16:colId xmlns:a16="http://schemas.microsoft.com/office/drawing/2014/main" val="1970524976"/>
                    </a:ext>
                  </a:extLst>
                </a:gridCol>
                <a:gridCol w="3425825">
                  <a:extLst>
                    <a:ext uri="{9D8B030D-6E8A-4147-A177-3AD203B41FA5}">
                      <a16:colId xmlns:a16="http://schemas.microsoft.com/office/drawing/2014/main" val="3083117567"/>
                    </a:ext>
                  </a:extLst>
                </a:gridCol>
              </a:tblGrid>
              <a:tr h="285294">
                <a:tc>
                  <a:txBody>
                    <a:bodyPr/>
                    <a:lstStyle/>
                    <a:p>
                      <a:r>
                        <a:rPr lang="en-US" sz="1400" b="1" dirty="0"/>
                        <a:t>Student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Student KAU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9015036"/>
                  </a:ext>
                </a:extLst>
              </a:tr>
              <a:tr h="285294">
                <a:tc>
                  <a:txBody>
                    <a:bodyPr/>
                    <a:lstStyle/>
                    <a:p>
                      <a:r>
                        <a:rPr lang="en-US" sz="1400" b="1" dirty="0"/>
                        <a:t>Mahdi </a:t>
                      </a:r>
                      <a:r>
                        <a:rPr lang="en-US" sz="1400" b="1" dirty="0" err="1"/>
                        <a:t>Bathallath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2236809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471868"/>
                  </a:ext>
                </a:extLst>
              </a:tr>
              <a:tr h="285294">
                <a:tc>
                  <a:txBody>
                    <a:bodyPr/>
                    <a:lstStyle/>
                    <a:p>
                      <a:r>
                        <a:rPr lang="en-US" sz="1400" b="1" dirty="0"/>
                        <a:t>Faisal Algadi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2135678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2038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Circuit Design</a:t>
            </a:r>
          </a:p>
          <a:p>
            <a:r>
              <a:rPr lang="en-US" dirty="0"/>
              <a:t>Flowchart</a:t>
            </a:r>
          </a:p>
          <a:p>
            <a:r>
              <a:rPr lang="en-US" dirty="0"/>
              <a:t>Simulation Pictures (Proteus 8)</a:t>
            </a:r>
          </a:p>
          <a:p>
            <a:r>
              <a:rPr lang="en-US" dirty="0"/>
              <a:t>Project Pictures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wiseman once said: “If you mastered the microcontroller, you can control anything” </a:t>
            </a:r>
            <a:r>
              <a:rPr lang="en-US" b="1" dirty="0"/>
              <a:t>(</a:t>
            </a:r>
            <a:r>
              <a:rPr lang="en-US" b="1" dirty="0" err="1"/>
              <a:t>Dr.Wassim</a:t>
            </a:r>
            <a:r>
              <a:rPr lang="en-US" b="1" dirty="0"/>
              <a:t> </a:t>
            </a:r>
            <a:r>
              <a:rPr lang="en-US" b="1" dirty="0" err="1"/>
              <a:t>Alzouch</a:t>
            </a:r>
            <a:r>
              <a:rPr lang="en-US" b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Our project helps to monitor the soil humidity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Automatically provide the soil with some water when it gets dry.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Notify the user through an e-mail with the moisture level.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 the user to manually control the pump that waters the </a:t>
            </a:r>
            <a:r>
              <a:rPr lang="en-US" b="1" dirty="0"/>
              <a:t>soil. 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896" y="798653"/>
            <a:ext cx="5166167" cy="5289630"/>
          </a:xfrm>
        </p:spPr>
        <p:txBody>
          <a:bodyPr anchor="ctr">
            <a:normAutofit/>
          </a:bodyPr>
          <a:lstStyle/>
          <a:p>
            <a:r>
              <a:rPr lang="en-US" dirty="0"/>
              <a:t>Circuit Design</a:t>
            </a:r>
          </a:p>
        </p:txBody>
      </p:sp>
      <p:pic>
        <p:nvPicPr>
          <p:cNvPr id="19" name="Content Placeholder 18" descr="A diagram of a device&#10;&#10;Description automatically generated">
            <a:extLst>
              <a:ext uri="{FF2B5EF4-FFF2-40B4-BE49-F238E27FC236}">
                <a16:creationId xmlns:a16="http://schemas.microsoft.com/office/drawing/2014/main" id="{FC90DF94-4EA5-76D8-8BE8-B2406E39EE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542000" y="798653"/>
            <a:ext cx="6278494" cy="5289630"/>
          </a:xfrm>
          <a:noFill/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319" y="891062"/>
            <a:ext cx="10045861" cy="1146680"/>
          </a:xfrm>
        </p:spPr>
        <p:txBody>
          <a:bodyPr anchor="b">
            <a:normAutofit/>
          </a:bodyPr>
          <a:lstStyle/>
          <a:p>
            <a:r>
              <a:rPr lang="en-US" sz="4000" dirty="0"/>
              <a:t>Flowchart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85F789-61EC-BB40-0EF0-5E0715A112D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413" y="807314"/>
            <a:ext cx="4375996" cy="524337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6769" y="2121490"/>
            <a:ext cx="3108960" cy="3475578"/>
          </a:xfrm>
        </p:spPr>
        <p:txBody>
          <a:bodyPr>
            <a:normAutofit/>
          </a:bodyPr>
          <a:lstStyle/>
          <a:p>
            <a:r>
              <a:rPr lang="en-US" dirty="0"/>
              <a:t>If the manual mode is on, an e-mail will be sent every +10 of the threshold if the soil was still dry.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0E562-164F-A649-EDA6-A036D67C6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304" y="4083551"/>
            <a:ext cx="3403889" cy="16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70" y="914400"/>
            <a:ext cx="10045861" cy="1146680"/>
          </a:xfrm>
          <a:noFill/>
        </p:spPr>
        <p:txBody>
          <a:bodyPr/>
          <a:lstStyle/>
          <a:p>
            <a:r>
              <a:rPr lang="en-US" dirty="0"/>
              <a:t>Simulation Pictures (Proteus 8)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42C8F-FDEA-7C9E-354E-A2160399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01" y="2653144"/>
            <a:ext cx="4293017" cy="3076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0C61E1-1DAE-C039-30D5-DAE31410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90" y="2653145"/>
            <a:ext cx="4219620" cy="3072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85128C-B7F3-F337-1C16-3C6DBF3E1027}"/>
              </a:ext>
            </a:extLst>
          </p:cNvPr>
          <p:cNvSpPr txBox="1"/>
          <p:nvPr/>
        </p:nvSpPr>
        <p:spPr>
          <a:xfrm>
            <a:off x="1713592" y="2221467"/>
            <a:ext cx="351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Humidity (Water Pump = 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587B2-700A-66ED-DC60-6D2031FE5F16}"/>
              </a:ext>
            </a:extLst>
          </p:cNvPr>
          <p:cNvSpPr txBox="1"/>
          <p:nvPr/>
        </p:nvSpPr>
        <p:spPr>
          <a:xfrm>
            <a:off x="6845383" y="2172446"/>
            <a:ext cx="363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Humidity (Water Pump = OFF)</a:t>
            </a:r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/>
              <a:t>Project Pictures</a:t>
            </a:r>
          </a:p>
        </p:txBody>
      </p:sp>
      <p:pic>
        <p:nvPicPr>
          <p:cNvPr id="10" name="Picture 9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A66DB402-33FB-7E7A-0BD5-0A00F29E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01914" y="2286000"/>
            <a:ext cx="6368210" cy="3582118"/>
          </a:xfrm>
          <a:prstGeom prst="rect">
            <a:avLst/>
          </a:prstGeom>
        </p:spPr>
      </p:pic>
      <p:pic>
        <p:nvPicPr>
          <p:cNvPr id="12" name="Picture 11" descr="A white plastic container with wires and a circuit board&#10;&#10;Description automatically generated">
            <a:extLst>
              <a:ext uri="{FF2B5EF4-FFF2-40B4-BE49-F238E27FC236}">
                <a16:creationId xmlns:a16="http://schemas.microsoft.com/office/drawing/2014/main" id="{27667B71-8496-B218-5678-9A9E8CDE2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9875" y="2286000"/>
            <a:ext cx="2760470" cy="358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/>
              <a:t>Project Pictures (Apps Script Server)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95E5D-A4C0-F9C7-7059-A3B46AEF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66" y="2131411"/>
            <a:ext cx="9430640" cy="26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8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www.w3.org/XML/1998/namespace"/>
    <ds:schemaRef ds:uri="http://schemas.microsoft.com/office/2006/documentManagement/types"/>
    <ds:schemaRef ds:uri="http://purl.org/dc/terms/"/>
    <ds:schemaRef ds:uri="16c05727-aa75-4e4a-9b5f-8a80a1165891"/>
    <ds:schemaRef ds:uri="http://schemas.microsoft.com/office/2006/metadata/properties"/>
    <ds:schemaRef ds:uri="http://schemas.microsoft.com/sharepoint/v3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{18669772-48B7-4D7E-B964-BC9B184CEBF1}tf10081922_win32</Template>
  <TotalTime>68</TotalTime>
  <Words>174</Words>
  <Application>Microsoft Office PowerPoint</Application>
  <PresentationFormat>Widescreen</PresentationFormat>
  <Paragraphs>31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Quire Sans Pro Light</vt:lpstr>
      <vt:lpstr>Times New Roman</vt:lpstr>
      <vt:lpstr>Tisa Offc Serif Pro</vt:lpstr>
      <vt:lpstr>Custom</vt:lpstr>
      <vt:lpstr>EE366 Final Project “Home Irrigation System”</vt:lpstr>
      <vt:lpstr>Agenda</vt:lpstr>
      <vt:lpstr>Introduction</vt:lpstr>
      <vt:lpstr>Circuit Design</vt:lpstr>
      <vt:lpstr>Flowchart</vt:lpstr>
      <vt:lpstr>Simulation Pictures (Proteus 8)</vt:lpstr>
      <vt:lpstr>Project Pictures</vt:lpstr>
      <vt:lpstr>Project Pictures (Apps Script Server)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EE366 Final Project “Home Irrigation System”</dc:title>
  <dc:creator>FAISAL KHALED ABDULLAH ALGADI</dc:creator>
  <cp:lastModifiedBy>FAISAL KHALED ABDULLAH ALGADI</cp:lastModifiedBy>
  <cp:revision>2</cp:revision>
  <dcterms:created xsi:type="dcterms:W3CDTF">2024-05-26T18:06:46Z</dcterms:created>
  <dcterms:modified xsi:type="dcterms:W3CDTF">2024-05-26T19:14:57Z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